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11" autoAdjust="0"/>
    <p:restoredTop sz="92240" autoAdjust="0"/>
  </p:normalViewPr>
  <p:slideViewPr>
    <p:cSldViewPr snapToGrid="0">
      <p:cViewPr varScale="1">
        <p:scale>
          <a:sx n="47" d="100"/>
          <a:sy n="47" d="100"/>
        </p:scale>
        <p:origin x="-120" y="-87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pPr/>
              <a:t>23/03/2014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479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993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GitHub</a:t>
            </a:r>
            <a:r>
              <a:rPr lang="de-DE" dirty="0" smtClean="0"/>
              <a:t> Workflow</a:t>
            </a:r>
            <a:endParaRPr lang="de-DE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19" y="5483605"/>
            <a:ext cx="5283200" cy="844501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319" y="4682639"/>
            <a:ext cx="5735057" cy="1601932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1244921"/>
            <a:ext cx="5257164" cy="371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6400800" y="1076960"/>
            <a:ext cx="4328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/>
              <a:t>GitHub</a:t>
            </a:r>
            <a:r>
              <a:rPr lang="de-DE" dirty="0" smtClean="0"/>
              <a:t> </a:t>
            </a:r>
            <a:r>
              <a:rPr lang="de-DE" dirty="0" err="1" smtClean="0"/>
              <a:t>Issues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Pull </a:t>
            </a:r>
            <a:r>
              <a:rPr lang="de-DE" dirty="0" err="1" smtClean="0"/>
              <a:t>Requests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4-Eyes-Review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/>
              <a:t>GitHub</a:t>
            </a:r>
            <a:r>
              <a:rPr lang="de-DE" dirty="0" smtClean="0"/>
              <a:t>-Jenkins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/>
              <a:t>Weekly</a:t>
            </a:r>
            <a:r>
              <a:rPr lang="de-DE" dirty="0" smtClean="0"/>
              <a:t> </a:t>
            </a:r>
            <a:r>
              <a:rPr lang="de-DE" dirty="0" err="1" smtClean="0"/>
              <a:t>team</a:t>
            </a:r>
            <a:r>
              <a:rPr lang="de-DE" dirty="0" smtClean="0"/>
              <a:t> </a:t>
            </a:r>
            <a:r>
              <a:rPr lang="de-DE" dirty="0" err="1" smtClean="0"/>
              <a:t>meetings</a:t>
            </a:r>
            <a:endParaRPr lang="de-DE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352" y="2577653"/>
            <a:ext cx="3355024" cy="18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094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Issues</a:t>
            </a:r>
            <a:r>
              <a:rPr lang="de-DE" dirty="0" smtClean="0"/>
              <a:t>: HUD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Oculus</a:t>
            </a:r>
            <a:r>
              <a:rPr lang="de-DE" dirty="0" smtClean="0"/>
              <a:t> Rift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0" y="5669280"/>
            <a:ext cx="6858000" cy="404712"/>
          </a:xfrm>
        </p:spPr>
        <p:txBody>
          <a:bodyPr/>
          <a:lstStyle/>
          <a:p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Spherical</a:t>
            </a:r>
            <a:r>
              <a:rPr lang="de-DE" dirty="0" smtClean="0">
                <a:sym typeface="Wingdings" panose="05000000000000000000" pitchFamily="2" charset="2"/>
              </a:rPr>
              <a:t> HUD </a:t>
            </a:r>
            <a:r>
              <a:rPr lang="de-DE" dirty="0" err="1" smtClean="0">
                <a:sym typeface="Wingdings" panose="05000000000000000000" pitchFamily="2" charset="2"/>
              </a:rPr>
              <a:t>around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player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head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050" name="Picture 2" descr="http://static.neuerdings.com/1365725045/oculus-rift-ifixit-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4" y="2482533"/>
            <a:ext cx="4883785" cy="366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315719"/>
            <a:ext cx="6736080" cy="3789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610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Issues</a:t>
            </a:r>
            <a:r>
              <a:rPr lang="de-DE" dirty="0" smtClean="0"/>
              <a:t>: Performance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Debug</a:t>
            </a:r>
            <a:r>
              <a:rPr lang="de-DE" dirty="0" smtClean="0"/>
              <a:t> </a:t>
            </a:r>
            <a:r>
              <a:rPr lang="de-DE" dirty="0" err="1" smtClean="0"/>
              <a:t>mode</a:t>
            </a:r>
            <a:r>
              <a:rPr lang="de-DE" dirty="0" smtClean="0"/>
              <a:t>, </a:t>
            </a:r>
            <a:r>
              <a:rPr lang="de-DE" dirty="0" err="1" smtClean="0"/>
              <a:t>especially</a:t>
            </a:r>
            <a:r>
              <a:rPr lang="de-DE" dirty="0" smtClean="0"/>
              <a:t> on </a:t>
            </a:r>
            <a:r>
              <a:rPr lang="de-DE" dirty="0" err="1" smtClean="0"/>
              <a:t>windows</a:t>
            </a:r>
            <a:r>
              <a:rPr lang="de-DE" dirty="0" smtClean="0"/>
              <a:t>, </a:t>
            </a:r>
            <a:r>
              <a:rPr lang="de-DE" dirty="0" err="1" smtClean="0"/>
              <a:t>things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very</a:t>
            </a:r>
            <a:r>
              <a:rPr lang="de-DE" dirty="0" smtClean="0"/>
              <a:t> </a:t>
            </a:r>
            <a:r>
              <a:rPr lang="de-DE" dirty="0" err="1" smtClean="0"/>
              <a:t>slow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Different </a:t>
            </a:r>
            <a:r>
              <a:rPr lang="de-DE" dirty="0" err="1" smtClean="0"/>
              <a:t>performance</a:t>
            </a:r>
            <a:r>
              <a:rPr lang="de-DE" dirty="0" smtClean="0"/>
              <a:t> </a:t>
            </a:r>
            <a:r>
              <a:rPr lang="de-DE" dirty="0" err="1" smtClean="0"/>
              <a:t>behaviour</a:t>
            </a:r>
            <a:r>
              <a:rPr lang="de-DE" dirty="0" smtClean="0"/>
              <a:t> on different OS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hardware</a:t>
            </a:r>
            <a:r>
              <a:rPr lang="de-DE" dirty="0" smtClean="0"/>
              <a:t> </a:t>
            </a:r>
            <a:r>
              <a:rPr lang="de-DE" dirty="0" err="1" smtClean="0"/>
              <a:t>platforms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Slow down </a:t>
            </a:r>
            <a:r>
              <a:rPr lang="de-DE" dirty="0" err="1" smtClean="0">
                <a:sym typeface="Wingdings" panose="05000000000000000000" pitchFamily="2" charset="2"/>
              </a:rPr>
              <a:t>whole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game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maintain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playability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keep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developing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other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features</a:t>
            </a:r>
            <a:endParaRPr lang="de-DE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Include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debug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symbols</a:t>
            </a:r>
            <a:r>
              <a:rPr lang="de-DE" dirty="0" smtClean="0">
                <a:sym typeface="Wingdings" panose="05000000000000000000" pitchFamily="2" charset="2"/>
              </a:rPr>
              <a:t> in Release </a:t>
            </a:r>
            <a:r>
              <a:rPr lang="de-DE" dirty="0" err="1" smtClean="0">
                <a:sym typeface="Wingdings" panose="05000000000000000000" pitchFamily="2" charset="2"/>
              </a:rPr>
              <a:t>mode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keep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debugging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crashes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473" y="2306955"/>
            <a:ext cx="4905375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4161943"/>
            <a:ext cx="4191318" cy="1961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0" y="4161943"/>
            <a:ext cx="4818612" cy="219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0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92</Words>
  <Application>Microsoft Office PowerPoint</Application>
  <PresentationFormat>Benutzerdefiniert</PresentationFormat>
  <Paragraphs>23</Paragraphs>
  <Slides>4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5" baseType="lpstr">
      <vt:lpstr>powerpoint_hpi_cgs_wide</vt:lpstr>
      <vt:lpstr>PowerPoint-Präsentation</vt:lpstr>
      <vt:lpstr>GitHub Workflow</vt:lpstr>
      <vt:lpstr>Issues: HUD and Oculus Rift</vt:lpstr>
      <vt:lpstr>Issues: Performance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Voxellancer</dc:title>
  <cp:lastModifiedBy>Patrick Siegler</cp:lastModifiedBy>
  <cp:revision>58</cp:revision>
  <dcterms:created xsi:type="dcterms:W3CDTF">2013-10-30T14:23:30Z</dcterms:created>
  <dcterms:modified xsi:type="dcterms:W3CDTF">2014-03-23T21:10:16Z</dcterms:modified>
</cp:coreProperties>
</file>

<file path=docProps/thumbnail.jpeg>
</file>